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c96fed1e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c96fed1e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c96fed1e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dc96fed1e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c96fed1e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c96fed1e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c96fed1e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c96fed1e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c96fed1e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c96fed1e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c96fed1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c96fed1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c96fed1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c96fed1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c96fed1e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c96fed1e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c96fed1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c96fed1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c96fed1e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c96fed1e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c96fed1e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c96fed1e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c96fed1e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c96fed1e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c96fed1e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dc96fed1e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